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94" r:id="rId1"/>
  </p:sldMasterIdLst>
  <p:notesMasterIdLst>
    <p:notesMasterId r:id="rId14"/>
  </p:notesMasterIdLst>
  <p:handoutMasterIdLst>
    <p:handoutMasterId r:id="rId15"/>
  </p:handoutMasterIdLst>
  <p:sldIdLst>
    <p:sldId id="393" r:id="rId2"/>
    <p:sldId id="403" r:id="rId3"/>
    <p:sldId id="383" r:id="rId4"/>
    <p:sldId id="392" r:id="rId5"/>
    <p:sldId id="406" r:id="rId6"/>
    <p:sldId id="402" r:id="rId7"/>
    <p:sldId id="386" r:id="rId8"/>
    <p:sldId id="401" r:id="rId9"/>
    <p:sldId id="421" r:id="rId10"/>
    <p:sldId id="422" r:id="rId11"/>
    <p:sldId id="423" r:id="rId12"/>
    <p:sldId id="424" r:id="rId13"/>
  </p:sldIdLst>
  <p:sldSz cx="9144000" cy="6858000" type="screen4x3"/>
  <p:notesSz cx="6858000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343" autoAdjust="0"/>
    <p:restoredTop sz="85542" autoAdjust="0"/>
  </p:normalViewPr>
  <p:slideViewPr>
    <p:cSldViewPr>
      <p:cViewPr varScale="1">
        <p:scale>
          <a:sx n="90" d="100"/>
          <a:sy n="90" d="100"/>
        </p:scale>
        <p:origin x="192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6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ED5453-A736-445F-9AB8-2C6EAACB2047}" type="datetimeFigureOut">
              <a:rPr lang="en-US" smtClean="0"/>
              <a:pPr/>
              <a:t>7/24/18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2DEC1D-EA2D-47E7-8504-3C2B5737F3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4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1829C37-288B-4B65-A852-AD6344DCD576}" type="datetimeFigureOut">
              <a:rPr lang="en-US" smtClean="0"/>
              <a:pPr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3331"/>
            <a:ext cx="5486400" cy="419052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CC6F-8D28-441F-8627-AF85920400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1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some basic information of me and you can see more at my personal site: </a:t>
            </a:r>
            <a:r>
              <a:rPr kumimoji="1" lang="en-US" altLang="zh-CN" dirty="0" err="1"/>
              <a:t>suxy.info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4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 admire the spirit of geeks and dream of becoming a true geek.</a:t>
            </a:r>
          </a:p>
          <a:p>
            <a:r>
              <a:rPr kumimoji="1" lang="en-US" altLang="zh-CN" dirty="0"/>
              <a:t>The two are simple projects of 3D printing and laser cutting.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9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I have some hardware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 experience, such as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arduino</a:t>
            </a:r>
            <a:r>
              <a:rPr kumimoji="1" lang="en-US" altLang="zh-CN" dirty="0"/>
              <a:t>, </a:t>
            </a:r>
            <a:r>
              <a:rPr kumimoji="1" lang="en" altLang="zh-CN" dirty="0"/>
              <a:t>single chip microcomputer and raspberry pi.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Last summer I worked as an intern in a start-up company in Shanghai, and learned a lot of skills.</a:t>
            </a:r>
          </a:p>
          <a:p>
            <a:r>
              <a:rPr kumimoji="1" lang="en-US" altLang="zh-CN" dirty="0"/>
              <a:t>	Lidar Calibration by </a:t>
            </a:r>
            <a:r>
              <a:rPr kumimoji="1" lang="en-US" altLang="zh-CN" dirty="0" err="1"/>
              <a:t>Python+Qt</a:t>
            </a:r>
            <a:endParaRPr kumimoji="1" lang="en-US" altLang="zh-CN" dirty="0"/>
          </a:p>
          <a:p>
            <a:r>
              <a:rPr kumimoji="1" lang="en-US" altLang="zh-CN" dirty="0"/>
              <a:t>	Power adapter board by Altium Designer</a:t>
            </a:r>
          </a:p>
          <a:p>
            <a:r>
              <a:rPr kumimoji="1" lang="en-US" altLang="zh-CN" dirty="0"/>
              <a:t>	Document generator by Python</a:t>
            </a:r>
          </a:p>
          <a:p>
            <a:r>
              <a:rPr kumimoji="1" lang="en-US" altLang="zh-CN" dirty="0"/>
              <a:t>	FPGA Random Generator by Verilog</a:t>
            </a:r>
          </a:p>
          <a:p>
            <a:r>
              <a:rPr kumimoji="1" lang="en-US" altLang="zh-CN" dirty="0"/>
              <a:t>	3D Point cloud Visualization by </a:t>
            </a:r>
            <a:r>
              <a:rPr kumimoji="1" lang="en-US" altLang="zh-CN" dirty="0" err="1"/>
              <a:t>Python+VTK</a:t>
            </a:r>
            <a:endParaRPr kumimoji="1" lang="en-US" altLang="zh-CN" dirty="0"/>
          </a:p>
          <a:p>
            <a:r>
              <a:rPr kumimoji="1" lang="en-US" altLang="zh-CN" dirty="0"/>
              <a:t>	Testing Container by </a:t>
            </a:r>
            <a:r>
              <a:rPr kumimoji="1" lang="en-US" altLang="zh-CN" dirty="0" err="1"/>
              <a:t>Solidworks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8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here is my first research project.</a:t>
            </a:r>
          </a:p>
          <a:p>
            <a:r>
              <a:rPr kumimoji="1" lang="en-US" altLang="zh-CN" dirty="0"/>
              <a:t>It’s an experiment equipment and my part was to do experiment and analysis data.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9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 was a simulation project by COMSOL.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4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 is a project that I am still working on.</a:t>
            </a:r>
          </a:p>
          <a:p>
            <a:r>
              <a:rPr kumimoji="1" lang="en-US" altLang="zh-CN" dirty="0"/>
              <a:t>Simulate by Fortran &amp; CPP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3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89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93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040A-502A-4995-B9D4-3DC3A7207CD2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D008-63CF-42D0-A057-6F25741C4976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0F52-E8F9-4570-98C0-34AC3313678D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5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B7D3-0A77-4E26-8A81-8CC61AB36DD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D302-1B8F-45A8-8067-916DCB9B659E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02A7-601A-45C6-A31C-F6DB84FC9DD8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85-B1BC-4A76-B346-109F0CF7A521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800-EA35-44EA-804B-F226ADC59B29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CBBE-0B58-466A-A59A-2BCA8725A7CE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57B70-EEE9-4A7D-BE60-C6099D5F2A75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72200"/>
            <a:ext cx="1828800" cy="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xy15tsinghu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suxy.info" TargetMode="External"/><Relationship Id="rId4" Type="http://schemas.openxmlformats.org/officeDocument/2006/relationships/hyperlink" Target="mailto:suxy15@mails.tsinghua.edu.c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gif"/><Relationship Id="rId4" Type="http://schemas.openxmlformats.org/officeDocument/2006/relationships/image" Target="../media/image19.png"/><Relationship Id="rId9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&amp; Research Progress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Jul 19, 2018</a:t>
            </a:r>
            <a:endParaRPr lang="en-US" dirty="0"/>
          </a:p>
          <a:p>
            <a:r>
              <a:rPr lang="en-US" dirty="0"/>
              <a:t>Xingyu Su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62256-C178-904D-8199-2D14C3B0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FEB50-AD74-8E42-BDB0-B6EAAA68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6AB3D-1082-8949-9B87-016E290D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AD2DB-EADB-D54E-B75D-BEDDCF67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E988BD-9541-574F-8780-E547C95FACA9}"/>
              </a:ext>
            </a:extLst>
          </p:cNvPr>
          <p:cNvCxnSpPr>
            <a:cxnSpLocks/>
          </p:cNvCxnSpPr>
          <p:nvPr/>
        </p:nvCxnSpPr>
        <p:spPr>
          <a:xfrm>
            <a:off x="37338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19EC9DE-0818-4040-8A8E-1D8111FD9E12}"/>
              </a:ext>
            </a:extLst>
          </p:cNvPr>
          <p:cNvCxnSpPr>
            <a:cxnSpLocks/>
          </p:cNvCxnSpPr>
          <p:nvPr/>
        </p:nvCxnSpPr>
        <p:spPr>
          <a:xfrm>
            <a:off x="5257800" y="342111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6EBAB3B-E3E2-F44B-AAB7-97CC36748A14}"/>
              </a:ext>
            </a:extLst>
          </p:cNvPr>
          <p:cNvCxnSpPr>
            <a:cxnSpLocks/>
          </p:cNvCxnSpPr>
          <p:nvPr/>
        </p:nvCxnSpPr>
        <p:spPr>
          <a:xfrm>
            <a:off x="66294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3A9F18C-2CEF-C942-A5C2-087E75CBD80B}"/>
              </a:ext>
            </a:extLst>
          </p:cNvPr>
          <p:cNvSpPr txBox="1"/>
          <p:nvPr/>
        </p:nvSpPr>
        <p:spPr>
          <a:xfrm>
            <a:off x="981616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morphology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50EE51-555B-764D-BE27-BC0CB0010015}"/>
              </a:ext>
            </a:extLst>
          </p:cNvPr>
          <p:cNvSpPr txBox="1"/>
          <p:nvPr/>
        </p:nvSpPr>
        <p:spPr>
          <a:xfrm>
            <a:off x="2451132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contour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A0BCE3-66DE-FB41-95CD-81708504871E}"/>
              </a:ext>
            </a:extLst>
          </p:cNvPr>
          <p:cNvSpPr txBox="1"/>
          <p:nvPr/>
        </p:nvSpPr>
        <p:spPr>
          <a:xfrm>
            <a:off x="3902367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recognize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328623-5AEF-F14F-946D-602E3DF8F28D}"/>
              </a:ext>
            </a:extLst>
          </p:cNvPr>
          <p:cNvSpPr txBox="1"/>
          <p:nvPr/>
        </p:nvSpPr>
        <p:spPr>
          <a:xfrm>
            <a:off x="5375729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segments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E093B30-57AA-0D4B-A525-E4A0669CF6E0}"/>
              </a:ext>
            </a:extLst>
          </p:cNvPr>
          <p:cNvSpPr txBox="1"/>
          <p:nvPr/>
        </p:nvSpPr>
        <p:spPr>
          <a:xfrm>
            <a:off x="6825667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average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67A94B-3A1D-CA41-B14E-A8CD836A9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55" y="1111783"/>
            <a:ext cx="1008730" cy="48318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F9A7C90-FCDB-2A43-9600-819E20068A95}"/>
              </a:ext>
            </a:extLst>
          </p:cNvPr>
          <p:cNvCxnSpPr>
            <a:cxnSpLocks/>
          </p:cNvCxnSpPr>
          <p:nvPr/>
        </p:nvCxnSpPr>
        <p:spPr>
          <a:xfrm>
            <a:off x="914400" y="342900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F602326-A042-6649-9C46-A23B6F291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09" y="1111783"/>
            <a:ext cx="984445" cy="4831816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C19DD43-0E7C-614B-B9C1-37B676223318}"/>
              </a:ext>
            </a:extLst>
          </p:cNvPr>
          <p:cNvCxnSpPr>
            <a:cxnSpLocks/>
          </p:cNvCxnSpPr>
          <p:nvPr/>
        </p:nvCxnSpPr>
        <p:spPr>
          <a:xfrm>
            <a:off x="2336832" y="3376878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6DEC6BC-88C7-3043-98D9-1674F6870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8" y="1105921"/>
            <a:ext cx="1007850" cy="48376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3306DE-0ED3-F745-886B-0468242EF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93" y="1105921"/>
            <a:ext cx="1006873" cy="48329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A45E18B-4AC7-2F4E-A4D1-74733B660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1" y="1105921"/>
            <a:ext cx="1006873" cy="48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2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E640D-EF4C-C04F-8BB9-B8380E21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iOS Droplet Counter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5C6188C-105F-364C-B182-869972394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2984293" cy="483076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491EFC-4D27-6148-BDBD-66665E93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8DDE26-A97D-D64E-857C-CD0EBDCF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19734E-A687-F246-93A0-B0FD0367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9FFBC5-89A9-3C46-A5CF-8C0F86556DB9}"/>
              </a:ext>
            </a:extLst>
          </p:cNvPr>
          <p:cNvSpPr txBox="1">
            <a:spLocks/>
          </p:cNvSpPr>
          <p:nvPr/>
        </p:nvSpPr>
        <p:spPr>
          <a:xfrm>
            <a:off x="596496" y="1334294"/>
            <a:ext cx="4465490" cy="4544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Useful Demo</a:t>
            </a:r>
          </a:p>
          <a:p>
            <a:pPr lvl="1"/>
            <a:r>
              <a:rPr lang="en" altLang="zh-CN" dirty="0"/>
              <a:t>Background subtraction</a:t>
            </a:r>
          </a:p>
          <a:p>
            <a:pPr lvl="1"/>
            <a:r>
              <a:rPr lang="en" altLang="zh-CN" dirty="0"/>
              <a:t>Morphology operation</a:t>
            </a:r>
          </a:p>
          <a:p>
            <a:pPr lvl="1"/>
            <a:r>
              <a:rPr lang="en" altLang="zh-CN" dirty="0"/>
              <a:t>Contour generation</a:t>
            </a:r>
          </a:p>
          <a:p>
            <a:pPr lvl="1"/>
            <a:r>
              <a:rPr lang="en" altLang="zh-CN" dirty="0"/>
              <a:t>Shape and size recognition</a:t>
            </a:r>
          </a:p>
          <a:p>
            <a:pPr lvl="1"/>
            <a:r>
              <a:rPr lang="en" altLang="zh-CN" dirty="0"/>
              <a:t>Droplet segmentation</a:t>
            </a:r>
          </a:p>
          <a:p>
            <a:pPr lvl="1"/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1033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68E6F-D35C-B34C-B845-D9B0CE6D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Next Week Plan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758A4-2C4E-1B4A-8219-93428DCA5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Moving the C++ to iOS Swift &amp; Objective C</a:t>
            </a:r>
          </a:p>
          <a:p>
            <a:r>
              <a:rPr kumimoji="1" lang="en-US" altLang="zh-CN" dirty="0"/>
              <a:t>Confirm computer of camera SDK</a:t>
            </a:r>
          </a:p>
          <a:p>
            <a:r>
              <a:rPr kumimoji="1" lang="en-US" altLang="zh-CN" dirty="0"/>
              <a:t>Moving the python demo to C++ or Matlab for camera</a:t>
            </a:r>
          </a:p>
          <a:p>
            <a:r>
              <a:rPr kumimoji="1" lang="en-US" altLang="zh-CN" dirty="0"/>
              <a:t>Algorithm improving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70B4A-AA01-2441-A2A3-2DDE1B93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09C4C6-2DE4-EA4E-9EAA-217C14A5D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869A3-0259-994D-AB2B-49F8EB82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1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Xingyu Su (“</a:t>
            </a:r>
            <a:r>
              <a:rPr lang="zh-CN" altLang="en-US" dirty="0"/>
              <a:t>苏星宇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in Chinese</a:t>
            </a:r>
            <a:r>
              <a:rPr lang="en-US" dirty="0"/>
              <a:t>)</a:t>
            </a:r>
          </a:p>
          <a:p>
            <a:r>
              <a:rPr lang="en" altLang="zh-CN" dirty="0"/>
              <a:t>Email:</a:t>
            </a:r>
          </a:p>
          <a:p>
            <a:pPr lvl="1"/>
            <a:r>
              <a:rPr lang="en" altLang="zh-CN" dirty="0">
                <a:hlinkClick r:id="rId3"/>
              </a:rPr>
              <a:t>suxy15tsinghua@gmail.com</a:t>
            </a:r>
            <a:endParaRPr lang="en" altLang="zh-CN" dirty="0"/>
          </a:p>
          <a:p>
            <a:pPr lvl="1"/>
            <a:r>
              <a:rPr lang="en" altLang="zh-CN" dirty="0">
                <a:hlinkClick r:id="rId4"/>
              </a:rPr>
              <a:t>suxy15@mails.tsinghua.edu.cn</a:t>
            </a:r>
            <a:endParaRPr lang="en" altLang="zh-CN" dirty="0"/>
          </a:p>
          <a:p>
            <a:r>
              <a:rPr lang="en" altLang="zh-CN" dirty="0"/>
              <a:t>Phone: </a:t>
            </a:r>
          </a:p>
          <a:p>
            <a:pPr lvl="1"/>
            <a:r>
              <a:rPr lang="en" altLang="zh-CN" dirty="0"/>
              <a:t>1 (919) 638 2702</a:t>
            </a:r>
          </a:p>
          <a:p>
            <a:r>
              <a:rPr lang="en-US" altLang="zh-CN" dirty="0"/>
              <a:t>Website: </a:t>
            </a:r>
            <a:r>
              <a:rPr lang="en-US" altLang="zh-CN" dirty="0">
                <a:hlinkClick r:id="rId5"/>
              </a:rPr>
              <a:t>suxy.info</a:t>
            </a:r>
            <a:endParaRPr lang="en" altLang="zh-CN" dirty="0"/>
          </a:p>
          <a:p>
            <a:r>
              <a:rPr lang="en" altLang="zh-CN" dirty="0"/>
              <a:t>Education: 2015-present in Tsinghua University</a:t>
            </a:r>
          </a:p>
          <a:p>
            <a:pPr lvl="1"/>
            <a:r>
              <a:rPr lang="en" altLang="zh-CN" dirty="0"/>
              <a:t>Undergraduate in </a:t>
            </a:r>
            <a:r>
              <a:rPr lang="en" altLang="zh-CN" b="1" dirty="0"/>
              <a:t>Department of Energy and Power Engineering</a:t>
            </a:r>
          </a:p>
          <a:p>
            <a:pPr lvl="1"/>
            <a:r>
              <a:rPr lang="en" altLang="zh-CN" dirty="0"/>
              <a:t>Minor in </a:t>
            </a:r>
            <a:r>
              <a:rPr lang="en" altLang="zh-CN" b="1" dirty="0"/>
              <a:t>Computer Technology and Application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5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printing, Laser cutting</a:t>
            </a:r>
          </a:p>
        </p:txBody>
      </p:sp>
      <p:pic>
        <p:nvPicPr>
          <p:cNvPr id="8" name="3d打印">
            <a:hlinkClick r:id="" action="ppaction://media"/>
            <a:extLst>
              <a:ext uri="{FF2B5EF4-FFF2-40B4-BE49-F238E27FC236}">
                <a16:creationId xmlns:a16="http://schemas.microsoft.com/office/drawing/2014/main" id="{A70EE6FA-974B-8248-AA18-8EEE1662C0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800" y="1524000"/>
            <a:ext cx="6483097" cy="3646742"/>
          </a:xfr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我的影片">
            <a:hlinkClick r:id="" action="ppaction://media"/>
            <a:extLst>
              <a:ext uri="{FF2B5EF4-FFF2-40B4-BE49-F238E27FC236}">
                <a16:creationId xmlns:a16="http://schemas.microsoft.com/office/drawing/2014/main" id="{D6A2E2EE-4EB3-184F-A5AE-70BE4460C9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4080" r="34254"/>
          <a:stretch/>
        </p:blipFill>
        <p:spPr>
          <a:xfrm>
            <a:off x="6114289" y="1517904"/>
            <a:ext cx="2056413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7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Self-balance scooter, </a:t>
            </a:r>
            <a:r>
              <a:rPr lang="en" altLang="zh-CN" dirty="0"/>
              <a:t>POV display</a:t>
            </a:r>
            <a:endParaRPr lang="en-US" dirty="0"/>
          </a:p>
        </p:txBody>
      </p:sp>
      <p:pic>
        <p:nvPicPr>
          <p:cNvPr id="7" name="摇摇棒">
            <a:hlinkClick r:id="" action="ppaction://media"/>
            <a:extLst>
              <a:ext uri="{FF2B5EF4-FFF2-40B4-BE49-F238E27FC236}">
                <a16:creationId xmlns:a16="http://schemas.microsoft.com/office/drawing/2014/main" id="{B33C6488-0B38-CB4B-A712-B2C193C67D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7542" y="1495108"/>
            <a:ext cx="2267458" cy="400224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52A5EB-78BB-EC46-A926-718D44324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1492058"/>
            <a:ext cx="3003973" cy="40052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55905F-CE16-B746-9C6D-BBF1842FF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1" y="1495107"/>
            <a:ext cx="2998899" cy="40022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8D5EAA-253C-4B40-A16A-07B2E3D24994}"/>
              </a:ext>
            </a:extLst>
          </p:cNvPr>
          <p:cNvSpPr txBox="1"/>
          <p:nvPr/>
        </p:nvSpPr>
        <p:spPr>
          <a:xfrm>
            <a:off x="343907" y="5987018"/>
            <a:ext cx="293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POV: Persistence Of Vision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2C3F7-4568-3943-B669-A39E7EFB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2017 Intern @</a:t>
            </a:r>
            <a:r>
              <a:rPr lang="en" altLang="zh-CN" dirty="0"/>
              <a:t>Hesai Photonics Technology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0B7EA8B-6CA1-944B-91A6-C7D0B79D1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3" y="1168564"/>
            <a:ext cx="5929912" cy="483076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5622AC-E401-1547-9F4A-410757F9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18658-68E7-D345-BE33-4C200A67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79E26-21B2-9744-B0C3-A4C8D3B7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A1E591E-1CF6-994A-B9D6-76D40A14E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71540"/>
            <a:ext cx="6590663" cy="48438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1ED9E2-1638-734E-9CDE-BDE963B80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68565"/>
            <a:ext cx="4708457" cy="48508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73DFEB9-134A-9F43-A60F-4BC5DE997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93" y="1152462"/>
            <a:ext cx="4494370" cy="48411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5949986-A23C-6E49-91A6-6AE0FDE2E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5" y="1167169"/>
            <a:ext cx="7427690" cy="42084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BBBB857-8C3B-3A49-A49B-24BF1559C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5" y="3557180"/>
            <a:ext cx="7421594" cy="246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b="1" dirty="0"/>
              <a:t>Portable construction material thermal property measuring instrument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C8E325-41FA-0248-9649-BBCD20E2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3" y="1648966"/>
            <a:ext cx="2926997" cy="18274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DEA0C-0100-EE41-A399-BE3C5E210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50" y="1676399"/>
            <a:ext cx="2852550" cy="18000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4E1C1A-EC62-EA4F-9793-95C83FD30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76400"/>
            <a:ext cx="2156968" cy="1800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2B82F0-AC27-6C47-B0F4-A7A9A8C14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4" y="3657600"/>
            <a:ext cx="4226256" cy="23087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1130EB-68ED-A24A-A125-96C2D9B25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3657600"/>
            <a:ext cx="2320537" cy="23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4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Simulation of electrostatic precipitators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AF5DBD-6150-AD40-A77A-BC20B34B2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" y="990600"/>
            <a:ext cx="3882643" cy="12942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6542D2-A047-E546-BB57-F88D0AC36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" y="2286000"/>
            <a:ext cx="3882643" cy="12942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5954578-823D-2248-8BE1-4CA0AFB2B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3581400"/>
            <a:ext cx="3871745" cy="129058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827216D-E5C8-9C48-8261-DA35DF87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4887976"/>
            <a:ext cx="3852672" cy="12842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321209A-ABBE-B04F-BF33-BDA08C369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13" y="996190"/>
            <a:ext cx="3891787" cy="12972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D96BC9-DACE-CE4D-95B8-C132ADA0D5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13" y="2293452"/>
            <a:ext cx="3891787" cy="129726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C0264A-497F-C044-B113-B138CBAC4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13" y="3590714"/>
            <a:ext cx="3891787" cy="129726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911C52-8B6D-434B-9D1A-74270180E4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13" y="4897832"/>
            <a:ext cx="3891787" cy="12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8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b="1" dirty="0"/>
              <a:t>Simulation of spherical inward propagating Carbon-Oxygen flame (IPF) of type Ia supernova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5F271A-C7B5-CF44-8332-707DF7EC5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5882521" cy="4724400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1E1280B-FBF9-634D-9350-266533C74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37" y="1146048"/>
            <a:ext cx="6130963" cy="4724400"/>
          </a:xfrm>
        </p:spPr>
      </p:pic>
    </p:spTree>
    <p:extLst>
      <p:ext uri="{BB962C8B-B14F-4D97-AF65-F5344CB8AC3E}">
        <p14:creationId xmlns:p14="http://schemas.microsoft.com/office/powerpoint/2010/main" val="161439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62256-C178-904D-8199-2D14C3B0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iOS Droplet Counter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62AF743-79D0-7A45-B5E4-45FA06014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81" y="1112836"/>
            <a:ext cx="1006408" cy="4830763"/>
          </a:xfrm>
          <a:ln>
            <a:solidFill>
              <a:schemeClr val="tx1"/>
            </a:solidFill>
          </a:ln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FEB50-AD74-8E42-BDB0-B6EAAA68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7/24/18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6AB3D-1082-8949-9B87-016E290D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AD2DB-EADB-D54E-B75D-BEDDCF67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2A3686-DDA4-444B-A9A7-2604E526E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44" y="1112836"/>
            <a:ext cx="1010620" cy="4830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CB7B1D-22B9-064D-B5C8-FF0859E4E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1" y="1112836"/>
            <a:ext cx="998425" cy="4830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674A31-8113-1E41-BDF5-6E9EC4062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19" y="1112836"/>
            <a:ext cx="986281" cy="4830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2EED0D6-0DAD-EB41-A72E-4A56C2650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55" y="1112835"/>
            <a:ext cx="998425" cy="48307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E988BD-9541-574F-8780-E547C95FACA9}"/>
              </a:ext>
            </a:extLst>
          </p:cNvPr>
          <p:cNvCxnSpPr>
            <a:cxnSpLocks/>
          </p:cNvCxnSpPr>
          <p:nvPr/>
        </p:nvCxnSpPr>
        <p:spPr>
          <a:xfrm>
            <a:off x="37338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19EC9DE-0818-4040-8A8E-1D8111FD9E12}"/>
              </a:ext>
            </a:extLst>
          </p:cNvPr>
          <p:cNvCxnSpPr>
            <a:cxnSpLocks/>
          </p:cNvCxnSpPr>
          <p:nvPr/>
        </p:nvCxnSpPr>
        <p:spPr>
          <a:xfrm>
            <a:off x="5257800" y="342111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6EBAB3B-E3E2-F44B-AAB7-97CC36748A14}"/>
              </a:ext>
            </a:extLst>
          </p:cNvPr>
          <p:cNvCxnSpPr>
            <a:cxnSpLocks/>
          </p:cNvCxnSpPr>
          <p:nvPr/>
        </p:nvCxnSpPr>
        <p:spPr>
          <a:xfrm>
            <a:off x="66294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ACA586D-008A-AA44-8E2D-349BF3BC763A}"/>
              </a:ext>
            </a:extLst>
          </p:cNvPr>
          <p:cNvCxnSpPr>
            <a:cxnSpLocks/>
          </p:cNvCxnSpPr>
          <p:nvPr/>
        </p:nvCxnSpPr>
        <p:spPr>
          <a:xfrm rot="5400000">
            <a:off x="5905500" y="9985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E6160BF-405C-CE43-8AB8-C67A5380D861}"/>
              </a:ext>
            </a:extLst>
          </p:cNvPr>
          <p:cNvCxnSpPr>
            <a:cxnSpLocks/>
          </p:cNvCxnSpPr>
          <p:nvPr/>
        </p:nvCxnSpPr>
        <p:spPr>
          <a:xfrm rot="16200000">
            <a:off x="1562100" y="95250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3A9F18C-2CEF-C942-A5C2-087E75CBD80B}"/>
              </a:ext>
            </a:extLst>
          </p:cNvPr>
          <p:cNvSpPr txBox="1"/>
          <p:nvPr/>
        </p:nvSpPr>
        <p:spPr>
          <a:xfrm>
            <a:off x="981616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original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50EE51-555B-764D-BE27-BC0CB0010015}"/>
              </a:ext>
            </a:extLst>
          </p:cNvPr>
          <p:cNvSpPr txBox="1"/>
          <p:nvPr/>
        </p:nvSpPr>
        <p:spPr>
          <a:xfrm>
            <a:off x="2451132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A0BCE3-66DE-FB41-95CD-81708504871E}"/>
              </a:ext>
            </a:extLst>
          </p:cNvPr>
          <p:cNvSpPr txBox="1"/>
          <p:nvPr/>
        </p:nvSpPr>
        <p:spPr>
          <a:xfrm>
            <a:off x="3916754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reverse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328623-5AEF-F14F-946D-602E3DF8F28D}"/>
              </a:ext>
            </a:extLst>
          </p:cNvPr>
          <p:cNvSpPr txBox="1"/>
          <p:nvPr/>
        </p:nvSpPr>
        <p:spPr>
          <a:xfrm>
            <a:off x="5334000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add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E093B30-57AA-0D4B-A525-E4A0669CF6E0}"/>
              </a:ext>
            </a:extLst>
          </p:cNvPr>
          <p:cNvSpPr txBox="1"/>
          <p:nvPr/>
        </p:nvSpPr>
        <p:spPr>
          <a:xfrm>
            <a:off x="6825667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binarize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4963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20984</TotalTime>
  <Words>408</Words>
  <Application>Microsoft Macintosh PowerPoint</Application>
  <PresentationFormat>全屏显示(4:3)</PresentationFormat>
  <Paragraphs>106</Paragraphs>
  <Slides>12</Slides>
  <Notes>9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宋体</vt:lpstr>
      <vt:lpstr>Arial</vt:lpstr>
      <vt:lpstr>Calibri</vt:lpstr>
      <vt:lpstr>Office Theme</vt:lpstr>
      <vt:lpstr>Background &amp; Research Progress</vt:lpstr>
      <vt:lpstr>Self-introduction</vt:lpstr>
      <vt:lpstr>3D printing, Laser cutting</vt:lpstr>
      <vt:lpstr>Self-balance scooter, POV display</vt:lpstr>
      <vt:lpstr>2017 Intern @Hesai Photonics Technology</vt:lpstr>
      <vt:lpstr>Portable construction material thermal property measuring instrument</vt:lpstr>
      <vt:lpstr>Simulation of electrostatic precipitators</vt:lpstr>
      <vt:lpstr>Simulation of spherical inward propagating Carbon-Oxygen flame (IPF) of type Ia supernova</vt:lpstr>
      <vt:lpstr>iOS Droplet Counter</vt:lpstr>
      <vt:lpstr>iOS Droplet Counter</vt:lpstr>
      <vt:lpstr>iOS Droplet Counter</vt:lpstr>
      <vt:lpstr>Next Week Plan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苏星宇</cp:lastModifiedBy>
  <cp:revision>686</cp:revision>
  <cp:lastPrinted>2014-06-12T12:00:32Z</cp:lastPrinted>
  <dcterms:created xsi:type="dcterms:W3CDTF">2012-07-13T16:47:14Z</dcterms:created>
  <dcterms:modified xsi:type="dcterms:W3CDTF">2018-07-24T13:37:32Z</dcterms:modified>
</cp:coreProperties>
</file>